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03" d="100"/>
          <a:sy n="103" d="100"/>
        </p:scale>
        <p:origin x="1696"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199" y="1131534"/>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a:t>
                </a:r>
                <a:r>
                  <a:rPr lang="en-US" sz="1800">
                    <a:ea typeface="Arial" charset="0"/>
                    <a:cs typeface="Arial" charset="0"/>
                  </a:rPr>
                  <a:t>reflection coefficients</a:t>
                </a:r>
                <a:endParaRPr lang="en-US" sz="1800" dirty="0">
                  <a:ea typeface="Arial" charset="0"/>
                  <a:cs typeface="Arial" charset="0"/>
                </a:endParaRPr>
              </a:p>
              <a:p>
                <a:pPr marL="342900" indent="-342900" algn="l">
                  <a:buFont typeface="Arial" panose="020B0604020202020204" pitchFamily="34" charset="0"/>
                  <a:buChar char="•"/>
                </a:pPr>
                <a:r>
                  <a:rPr lang="en-US" sz="1800" dirty="0" err="1">
                    <a:ea typeface="Arial" charset="0"/>
                    <a:cs typeface="Arial" charset="0"/>
                  </a:rPr>
                  <a:t>Todo</a:t>
                </a:r>
                <a:r>
                  <a:rPr lang="en-US" sz="1800" dirty="0">
                    <a:ea typeface="Arial" charset="0"/>
                    <a:cs typeface="Arial" charset="0"/>
                  </a:rPr>
                  <a:t>: </a:t>
                </a:r>
              </a:p>
              <a:p>
                <a:pPr marL="800100" lvl="1" indent="-342900">
                  <a:buFont typeface="+mj-lt"/>
                  <a:buAutoNum type="arabicPeriod"/>
                </a:pPr>
                <a:r>
                  <a:rPr lang="en-US" sz="1600" dirty="0">
                    <a:ea typeface="Arial" charset="0"/>
                    <a:cs typeface="Arial" charset="0"/>
                  </a:rPr>
                  <a:t>37 Antennas</a:t>
                </a:r>
              </a:p>
              <a:p>
                <a:pPr marL="800100" lvl="1" indent="-342900">
                  <a:buFont typeface="+mj-lt"/>
                  <a:buAutoNum type="arabicPeriod"/>
                </a:pPr>
                <a:r>
                  <a:rPr lang="en-US" sz="1600" dirty="0">
                    <a:ea typeface="Arial" charset="0"/>
                    <a:cs typeface="Arial" charset="0"/>
                  </a:rPr>
                  <a:t>26 VFO</a:t>
                </a:r>
              </a:p>
              <a:p>
                <a:pPr marL="800100" lvl="1" indent="-342900">
                  <a:buFont typeface="+mj-lt"/>
                  <a:buAutoNum type="arabicPeriod"/>
                </a:pPr>
                <a:r>
                  <a:rPr lang="en-US" sz="1600" dirty="0">
                    <a:ea typeface="Arial" charset="0"/>
                    <a:cs typeface="Arial" charset="0"/>
                  </a:rPr>
                  <a:t>28 Mixer</a:t>
                </a:r>
              </a:p>
              <a:p>
                <a:pPr marL="800100" lvl="1" indent="-342900">
                  <a:buFont typeface="+mj-lt"/>
                  <a:buAutoNum type="arabicPeriod"/>
                </a:pPr>
                <a:r>
                  <a:rPr lang="en-US" sz="1600" dirty="0">
                    <a:ea typeface="Arial" charset="0"/>
                    <a:cs typeface="Arial" charset="0"/>
                  </a:rPr>
                  <a:t>29 Product detector</a:t>
                </a:r>
              </a:p>
              <a:p>
                <a:pPr marL="800100" lvl="1" indent="-342900">
                  <a:buFont typeface="+mj-lt"/>
                  <a:buAutoNum type="arabicPeriod"/>
                </a:pPr>
                <a:r>
                  <a:rPr lang="en-US" sz="1600" dirty="0">
                    <a:ea typeface="Arial" charset="0"/>
                    <a:cs typeface="Arial" charset="0"/>
                  </a:rPr>
                  <a:t>24 Power amp</a:t>
                </a:r>
              </a:p>
              <a:p>
                <a:pPr marL="800100" lvl="1" indent="-342900">
                  <a:buFont typeface="+mj-lt"/>
                  <a:buAutoNum type="arabicPeriod"/>
                </a:pPr>
                <a:r>
                  <a:rPr lang="en-US" sz="1600" dirty="0">
                    <a:ea typeface="Arial" charset="0"/>
                    <a:cs typeface="Arial" charset="0"/>
                  </a:rPr>
                  <a:t>22 Emitter degeneration</a:t>
                </a:r>
              </a:p>
              <a:p>
                <a:pPr marL="800100" lvl="1" indent="-342900">
                  <a:buFont typeface="+mj-lt"/>
                  <a:buAutoNum type="arabicPeriod"/>
                </a:pPr>
                <a:r>
                  <a:rPr lang="en-US" sz="1600" dirty="0">
                    <a:ea typeface="Arial" charset="0"/>
                    <a:cs typeface="Arial" charset="0"/>
                  </a:rPr>
                  <a:t>25 thermal</a:t>
                </a:r>
              </a:p>
              <a:p>
                <a:pPr marL="800100" lvl="1" indent="-342900">
                  <a:buFont typeface="+mj-lt"/>
                  <a:buAutoNum type="arabicPeriod"/>
                </a:pPr>
                <a:r>
                  <a:rPr lang="en-US" sz="1600" dirty="0">
                    <a:ea typeface="Arial" charset="0"/>
                    <a:cs typeface="Arial" charset="0"/>
                  </a:rPr>
                  <a:t>32 AGC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199" y="1131534"/>
                <a:ext cx="11294772" cy="5018623"/>
              </a:xfrm>
              <a:blipFill>
                <a:blip r:embed="rId3"/>
                <a:stretch>
                  <a:fillRect l="-337" t="-1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e>
                    </m:d>
                    <m: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6</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𝑝</m:t>
                        </m:r>
                      </m:sub>
                    </m:sSub>
                    <m:r>
                      <a:rPr lang="en-US" b="0" i="1" smtClean="0">
                        <a:solidFill>
                          <a:srgbClr val="000000"/>
                        </a:solidFill>
                        <a:latin typeface="Cambria Math" panose="02040503050406030204" pitchFamily="18" charset="0"/>
                        <a:cs typeface="Calibri" panose="020F0502020204030204" pitchFamily="34" charset="0"/>
                        <a:sym typeface="Calibri"/>
                      </a:rPr>
                      <m:t>=2</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den>
                    </m:f>
                    <m:r>
                      <a:rPr lang="en-US" b="0" i="1" smtClean="0">
                        <a:solidFill>
                          <a:srgbClr val="000000"/>
                        </a:solidFill>
                        <a:latin typeface="Cambria Math" panose="02040503050406030204" pitchFamily="18" charset="0"/>
                        <a:cs typeface="Calibri" panose="020F0502020204030204" pitchFamily="34" charset="0"/>
                        <a:sym typeface="Calibri"/>
                      </a:rPr>
                      <m:t>=3.8</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𝑝</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𝑖𝑛</m:t>
                            </m:r>
                          </m:sub>
                        </m:sSub>
                      </m:den>
                    </m:f>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3.8</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den>
                    </m:f>
                    <m:r>
                      <a:rPr lang="en-US" b="0" i="1" smtClean="0">
                        <a:solidFill>
                          <a:srgbClr val="000000"/>
                        </a:solidFill>
                        <a:latin typeface="Cambria Math" panose="02040503050406030204" pitchFamily="18" charset="0"/>
                        <a:cs typeface="Calibri" panose="020F0502020204030204" pitchFamily="34" charset="0"/>
                        <a:sym typeface="Calibri"/>
                      </a:rPr>
                      <m:t>=</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=230</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=540</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=23</m:t>
                    </m:r>
                    <m:r>
                      <a:rPr lang="en-US" sz="2000" b="0" i="1" smtClean="0">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of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=567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𝜔</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=1.5</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432143"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7" y="1192080"/>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5066</TotalTime>
  <Words>14161</Words>
  <Application>Microsoft Macintosh PowerPoint</Application>
  <PresentationFormat>Widescreen</PresentationFormat>
  <Paragraphs>2563</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708</cp:revision>
  <dcterms:created xsi:type="dcterms:W3CDTF">2021-07-06T18:24:07Z</dcterms:created>
  <dcterms:modified xsi:type="dcterms:W3CDTF">2021-07-24T23:19:59Z</dcterms:modified>
</cp:coreProperties>
</file>